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93BCD-196E-41D2-BB6C-ACB53F8515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6478E-6BFD-4699-9B4C-98B9E0FE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10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6D8662-E9C4-446B-8ACF-936B265BA5D6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35FD74-1539-44A7-B6EF-599EBC6EFD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RYazBmKMF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reencast-o-matic.com/downloa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Podcasting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I use podcasting in the classroom?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www.youtube.com/watch?v=nRYazBmKMF8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will be given ideas of how to use podcasting to extend your teaching.</a:t>
            </a:r>
          </a:p>
          <a:p>
            <a:r>
              <a:rPr lang="en-US" dirty="0" smtClean="0"/>
              <a:t>Teachers will download “screen cast-o-</a:t>
            </a:r>
            <a:r>
              <a:rPr lang="en-US" dirty="0" err="1" smtClean="0"/>
              <a:t>matic</a:t>
            </a:r>
            <a:r>
              <a:rPr lang="en-US" dirty="0" smtClean="0"/>
              <a:t>” for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88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Reviews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Substitutes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download “Screen cast-o-</a:t>
            </a:r>
            <a:r>
              <a:rPr lang="en-US" dirty="0" err="1" smtClean="0"/>
              <a:t>matic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47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Flipped classroom</a:t>
            </a:r>
          </a:p>
          <a:p>
            <a:pPr lvl="1"/>
            <a:r>
              <a:rPr lang="en-US" dirty="0" smtClean="0"/>
              <a:t>Students watch instruction (notes) for homework.</a:t>
            </a:r>
          </a:p>
          <a:p>
            <a:pPr lvl="1"/>
            <a:r>
              <a:rPr lang="en-US" dirty="0" smtClean="0"/>
              <a:t>Teacher has more discussion and practice in classroom, verses taking notes.</a:t>
            </a:r>
          </a:p>
          <a:p>
            <a:pPr lvl="1"/>
            <a:r>
              <a:rPr lang="en-US" dirty="0" smtClean="0"/>
              <a:t>Has to be done correctly to be effective.</a:t>
            </a:r>
          </a:p>
          <a:p>
            <a:r>
              <a:rPr lang="en-US" dirty="0" smtClean="0"/>
              <a:t>In class</a:t>
            </a:r>
          </a:p>
          <a:p>
            <a:pPr lvl="1"/>
            <a:r>
              <a:rPr lang="en-US" dirty="0" smtClean="0"/>
              <a:t>Students can watch quick video of your instruction as warm up, then you can add additional value.</a:t>
            </a:r>
          </a:p>
          <a:p>
            <a:pPr lvl="1"/>
            <a:r>
              <a:rPr lang="en-US" dirty="0" smtClean="0"/>
              <a:t>Teacher can type instruction or information </a:t>
            </a:r>
            <a:r>
              <a:rPr lang="en-US" dirty="0" err="1" smtClean="0"/>
              <a:t>vs</a:t>
            </a:r>
            <a:r>
              <a:rPr lang="en-US" dirty="0" smtClean="0"/>
              <a:t> verbal to eliminate noise for those not having ear phones.</a:t>
            </a:r>
          </a:p>
        </p:txBody>
      </p:sp>
    </p:spTree>
    <p:extLst>
      <p:ext uri="{BB962C8B-B14F-4D97-AF65-F5344CB8AC3E}">
        <p14:creationId xmlns:p14="http://schemas.microsoft.com/office/powerpoint/2010/main" val="335748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Before assessments</a:t>
            </a:r>
          </a:p>
          <a:p>
            <a:pPr lvl="1"/>
            <a:r>
              <a:rPr lang="en-US" dirty="0" smtClean="0"/>
              <a:t>Students watch podcast as review at home to reflect on whole assessable unit or part of it.</a:t>
            </a:r>
          </a:p>
          <a:p>
            <a:pPr lvl="1"/>
            <a:r>
              <a:rPr lang="en-US" dirty="0" smtClean="0"/>
              <a:t>Great for students who miss school the day before an assessment (athletes, etc…)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1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Rubric overview</a:t>
            </a:r>
          </a:p>
          <a:p>
            <a:pPr lvl="1"/>
            <a:r>
              <a:rPr lang="en-US" dirty="0" smtClean="0"/>
              <a:t>Teachers has instructional overview of rubric so students can produce target outcomes.</a:t>
            </a:r>
          </a:p>
          <a:p>
            <a:pPr lvl="1"/>
            <a:r>
              <a:rPr lang="en-US" dirty="0" smtClean="0"/>
              <a:t>Teacher has example of good and bad work to be viewed.</a:t>
            </a:r>
          </a:p>
          <a:p>
            <a:r>
              <a:rPr lang="en-US" dirty="0" smtClean="0"/>
              <a:t>Students can be taught how to produce podcast as part of the project for presentations.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2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missed days</a:t>
            </a:r>
          </a:p>
          <a:p>
            <a:pPr lvl="1"/>
            <a:r>
              <a:rPr lang="en-US" dirty="0" smtClean="0"/>
              <a:t>Upload instruction so students/teacher are not affected by interruption</a:t>
            </a:r>
            <a:r>
              <a:rPr lang="en-US" dirty="0"/>
              <a:t> </a:t>
            </a:r>
            <a:r>
              <a:rPr lang="en-US" dirty="0" smtClean="0"/>
              <a:t>of absence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1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download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Use One Note as writing pad</a:t>
            </a:r>
          </a:p>
          <a:p>
            <a:r>
              <a:rPr lang="en-US" dirty="0" smtClean="0"/>
              <a:t>Use microphone or just type your message.</a:t>
            </a:r>
          </a:p>
          <a:p>
            <a:r>
              <a:rPr lang="en-US" dirty="0" smtClean="0"/>
              <a:t>Save to desktop or upload to “</a:t>
            </a:r>
            <a:r>
              <a:rPr lang="en-US" dirty="0" err="1" smtClean="0"/>
              <a:t>youtube</a:t>
            </a:r>
            <a:r>
              <a:rPr lang="en-US" dirty="0" smtClean="0"/>
              <a:t>”.</a:t>
            </a:r>
          </a:p>
          <a:p>
            <a:pPr lvl="1"/>
            <a:r>
              <a:rPr lang="en-US" dirty="0" err="1"/>
              <a:t>y</a:t>
            </a:r>
            <a:r>
              <a:rPr lang="en-US" dirty="0" err="1" smtClean="0"/>
              <a:t>outube</a:t>
            </a:r>
            <a:r>
              <a:rPr lang="en-US" dirty="0" smtClean="0"/>
              <a:t> is good option. Create </a:t>
            </a:r>
            <a:r>
              <a:rPr lang="en-US" dirty="0" err="1" smtClean="0"/>
              <a:t>youtube</a:t>
            </a:r>
            <a:r>
              <a:rPr lang="en-US" dirty="0" smtClean="0"/>
              <a:t> account.</a:t>
            </a:r>
          </a:p>
          <a:p>
            <a:pPr lvl="2"/>
            <a:r>
              <a:rPr lang="en-US" dirty="0" smtClean="0"/>
              <a:t>Link from </a:t>
            </a:r>
            <a:r>
              <a:rPr lang="en-US" dirty="0" err="1" smtClean="0"/>
              <a:t>moodle</a:t>
            </a:r>
            <a:endParaRPr lang="en-US" dirty="0" smtClean="0"/>
          </a:p>
          <a:p>
            <a:pPr lvl="2"/>
            <a:r>
              <a:rPr lang="en-US" dirty="0" smtClean="0"/>
              <a:t>Take up their space verses </a:t>
            </a:r>
            <a:r>
              <a:rPr lang="en-US" dirty="0" err="1" smtClean="0"/>
              <a:t>moodle</a:t>
            </a:r>
            <a:r>
              <a:rPr lang="en-US" dirty="0" smtClean="0"/>
              <a:t> space.</a:t>
            </a:r>
          </a:p>
          <a:p>
            <a:pPr lvl="2"/>
            <a:r>
              <a:rPr lang="en-US" dirty="0" smtClean="0"/>
              <a:t>Students can stop (pause) and can not with upload to </a:t>
            </a:r>
            <a:r>
              <a:rPr lang="en-US" dirty="0" err="1" smtClean="0"/>
              <a:t>moodle</a:t>
            </a:r>
            <a:r>
              <a:rPr lang="en-US" dirty="0" smtClean="0"/>
              <a:t>.</a:t>
            </a:r>
          </a:p>
          <a:p>
            <a:r>
              <a:rPr lang="en-US" u="sng" dirty="0">
                <a:hlinkClick r:id="rId2"/>
              </a:rPr>
              <a:t>http://www.screencast-o-matic.com/download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7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398</TotalTime>
  <Words>287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Podcasting</vt:lpstr>
      <vt:lpstr>Chemistry Example</vt:lpstr>
      <vt:lpstr>Objectives:</vt:lpstr>
      <vt:lpstr>The overview</vt:lpstr>
      <vt:lpstr>Instruction</vt:lpstr>
      <vt:lpstr>Review</vt:lpstr>
      <vt:lpstr>Projects</vt:lpstr>
      <vt:lpstr>Substitutes</vt:lpstr>
      <vt:lpstr>How to download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Podcasting</dc:title>
  <dc:creator>Allen Berard</dc:creator>
  <cp:lastModifiedBy>Allen Berard</cp:lastModifiedBy>
  <cp:revision>9</cp:revision>
  <cp:lastPrinted>2013-08-05T21:05:06Z</cp:lastPrinted>
  <dcterms:created xsi:type="dcterms:W3CDTF">2013-07-31T15:16:04Z</dcterms:created>
  <dcterms:modified xsi:type="dcterms:W3CDTF">2013-08-05T21:10:25Z</dcterms:modified>
</cp:coreProperties>
</file>